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13"/>
    <a:srgbClr val="25C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784" y="6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757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251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5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933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8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753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677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885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121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8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069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D905D-1EC9-4FD5-80D3-8592FF320D7D}" type="datetimeFigureOut">
              <a:rPr lang="de-CH" smtClean="0"/>
              <a:t>29.06.18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2C2F7-4A57-4B18-A62C-2D8A852555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866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1600" dirty="0" smtClean="0">
                <a:solidFill>
                  <a:srgbClr val="FF0000"/>
                </a:solidFill>
              </a:rPr>
              <a:t>rot: 2x auf Video und Fragebogen ausgefüllt</a:t>
            </a:r>
          </a:p>
          <a:p>
            <a:r>
              <a:rPr lang="de-CH" sz="1600" dirty="0" smtClean="0">
                <a:solidFill>
                  <a:srgbClr val="0000FF"/>
                </a:solidFill>
              </a:rPr>
              <a:t>blau: 2x auf Video aber nur ein Fragebogen vorhanden</a:t>
            </a:r>
          </a:p>
          <a:p>
            <a:r>
              <a:rPr lang="de-CH" sz="1600" dirty="0" smtClean="0">
                <a:solidFill>
                  <a:srgbClr val="008000"/>
                </a:solidFill>
              </a:rPr>
              <a:t>grün: von Pierre vorgeschlagen zur </a:t>
            </a:r>
            <a:r>
              <a:rPr lang="de-CH" sz="1600" smtClean="0">
                <a:solidFill>
                  <a:srgbClr val="008000"/>
                </a:solidFill>
              </a:rPr>
              <a:t>Codierung (aber </a:t>
            </a:r>
            <a:r>
              <a:rPr lang="de-CH" sz="1600" dirty="0" smtClean="0">
                <a:solidFill>
                  <a:srgbClr val="008000"/>
                </a:solidFill>
              </a:rPr>
              <a:t>nur 1x </a:t>
            </a:r>
            <a:r>
              <a:rPr lang="de-CH" sz="1600" smtClean="0">
                <a:solidFill>
                  <a:srgbClr val="008000"/>
                </a:solidFill>
              </a:rPr>
              <a:t>auf Video)</a:t>
            </a:r>
            <a:endParaRPr lang="de-CH" sz="1600" dirty="0" smtClean="0">
              <a:solidFill>
                <a:srgbClr val="008000"/>
              </a:solidFill>
            </a:endParaRPr>
          </a:p>
          <a:p>
            <a:r>
              <a:rPr lang="de-CH" sz="1600" dirty="0" smtClean="0">
                <a:solidFill>
                  <a:srgbClr val="FFEE13"/>
                </a:solidFill>
              </a:rPr>
              <a:t>gelb: nur 1x auf Video aber gut sichtbar</a:t>
            </a:r>
            <a:endParaRPr lang="de-CH" sz="1600" dirty="0">
              <a:solidFill>
                <a:srgbClr val="FFE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5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Cam 1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6" name="Grafik 5"/>
          <p:cNvPicPr/>
          <p:nvPr/>
        </p:nvPicPr>
        <p:blipFill rotWithShape="1">
          <a:blip r:embed="rId2"/>
          <a:srcRect r="43114"/>
          <a:stretch/>
        </p:blipFill>
        <p:spPr bwMode="auto">
          <a:xfrm>
            <a:off x="323528" y="1268760"/>
            <a:ext cx="8424936" cy="5137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728331" y="3368025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79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154914" y="2431921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106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588224" y="2575937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104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426722" y="2575937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101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32387" y="2071881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75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410498" y="2204864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107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720219" y="2719953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94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8027501" y="2575937"/>
            <a:ext cx="4329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accent5"/>
                </a:solidFill>
                <a:latin typeface="Arial"/>
                <a:cs typeface="Arial"/>
              </a:rPr>
              <a:t>112</a:t>
            </a:r>
            <a:endParaRPr lang="de-DE" sz="1200" b="1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384515" y="322400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25C622"/>
                </a:solidFill>
                <a:latin typeface="Arial"/>
                <a:cs typeface="Arial"/>
              </a:rPr>
              <a:t>71</a:t>
            </a:r>
            <a:endParaRPr lang="de-DE" sz="1200" b="1" dirty="0">
              <a:solidFill>
                <a:srgbClr val="25C622"/>
              </a:solidFill>
              <a:latin typeface="Arial"/>
              <a:cs typeface="Arial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60179" y="2215897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25C622"/>
                </a:solidFill>
                <a:latin typeface="Arial"/>
                <a:cs typeface="Arial"/>
              </a:rPr>
              <a:t>76</a:t>
            </a:r>
            <a:endParaRPr lang="de-DE" sz="1200" b="1" dirty="0">
              <a:solidFill>
                <a:srgbClr val="25C622"/>
              </a:solidFill>
              <a:latin typeface="Arial"/>
              <a:cs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23928" y="2276872"/>
            <a:ext cx="720080" cy="576064"/>
          </a:xfrm>
          <a:prstGeom prst="rect">
            <a:avLst/>
          </a:prstGeom>
          <a:noFill/>
          <a:ln w="28575" cmpd="sng">
            <a:solidFill>
              <a:srgbClr val="25C6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7668344" y="2636912"/>
            <a:ext cx="720080" cy="576064"/>
          </a:xfrm>
          <a:prstGeom prst="rect">
            <a:avLst/>
          </a:prstGeom>
          <a:noFill/>
          <a:ln w="28575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876256" y="3284984"/>
            <a:ext cx="792088" cy="720080"/>
          </a:xfrm>
          <a:prstGeom prst="rect">
            <a:avLst/>
          </a:prstGeom>
          <a:noFill/>
          <a:ln w="28575" cmpd="sng">
            <a:solidFill>
              <a:srgbClr val="25C6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139952" y="2780928"/>
            <a:ext cx="864096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076056" y="2636912"/>
            <a:ext cx="720080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5148064" y="3429000"/>
            <a:ext cx="864096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300192" y="2636912"/>
            <a:ext cx="864096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796136" y="2132856"/>
            <a:ext cx="720080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7020272" y="2492896"/>
            <a:ext cx="720080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2915816" y="2276872"/>
            <a:ext cx="864096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7596336" y="2564904"/>
            <a:ext cx="864096" cy="720080"/>
          </a:xfrm>
          <a:prstGeom prst="rect">
            <a:avLst/>
          </a:prstGeom>
          <a:noFill/>
          <a:ln w="28575" cmpd="sng">
            <a:solidFill>
              <a:srgbClr val="25C6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1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2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4" name="Grafik 3"/>
          <p:cNvPicPr/>
          <p:nvPr/>
        </p:nvPicPr>
        <p:blipFill rotWithShape="1">
          <a:blip r:embed="rId2"/>
          <a:srcRect r="43015"/>
          <a:stretch/>
        </p:blipFill>
        <p:spPr bwMode="auto">
          <a:xfrm>
            <a:off x="467544" y="1124744"/>
            <a:ext cx="8280920" cy="5256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211960" y="2431921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85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064035" y="3728065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95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936243" y="2935977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90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936243" y="3728065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74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411760" y="2647945"/>
            <a:ext cx="432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chemeClr val="accent5"/>
                </a:solidFill>
                <a:latin typeface="Arial"/>
                <a:cs typeface="Arial"/>
              </a:rPr>
              <a:t>116</a:t>
            </a:r>
            <a:endParaRPr lang="de-DE" sz="1200" b="1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355976" y="2996952"/>
            <a:ext cx="864096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995936" y="3789040"/>
            <a:ext cx="1224136" cy="93610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059832" y="3140968"/>
            <a:ext cx="1080120" cy="8640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419872" y="2492896"/>
            <a:ext cx="1080120" cy="8640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483768" y="2708920"/>
            <a:ext cx="864096" cy="648072"/>
          </a:xfrm>
          <a:prstGeom prst="rect">
            <a:avLst/>
          </a:prstGeom>
          <a:noFill/>
          <a:ln w="28575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8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3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 rotWithShape="1">
          <a:blip r:embed="rId2"/>
          <a:srcRect r="43015"/>
          <a:stretch/>
        </p:blipFill>
        <p:spPr bwMode="auto">
          <a:xfrm>
            <a:off x="395536" y="1124744"/>
            <a:ext cx="8496944" cy="5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496083" y="3501008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98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576203" y="3933056"/>
            <a:ext cx="35583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04395" y="2935977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84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72000" y="3656057"/>
            <a:ext cx="424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111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784115" y="3007985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81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067944" y="2575937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109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440299" y="2719953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77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292080" y="4160113"/>
            <a:ext cx="432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25C622"/>
                </a:solidFill>
                <a:latin typeface="Arial"/>
                <a:cs typeface="Arial"/>
              </a:rPr>
              <a:t>115</a:t>
            </a:r>
            <a:endParaRPr lang="de-DE" sz="1200" b="1" dirty="0">
              <a:solidFill>
                <a:srgbClr val="25C622"/>
              </a:solidFill>
              <a:latin typeface="Arial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123728" y="3584049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FF00"/>
                </a:solidFill>
                <a:latin typeface="Arial"/>
                <a:cs typeface="Arial"/>
              </a:rPr>
              <a:t>88</a:t>
            </a:r>
            <a:endParaRPr lang="de-DE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5364088" y="3573016"/>
            <a:ext cx="936104" cy="864096"/>
          </a:xfrm>
          <a:prstGeom prst="rect">
            <a:avLst/>
          </a:prstGeom>
          <a:noFill/>
          <a:ln w="28575" cmpd="sng">
            <a:solidFill>
              <a:srgbClr val="25C6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796136" y="2996952"/>
            <a:ext cx="792088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148064" y="2780928"/>
            <a:ext cx="576064" cy="57606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644008" y="3212976"/>
            <a:ext cx="792088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4067944" y="4005064"/>
            <a:ext cx="792088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059832" y="3573016"/>
            <a:ext cx="792088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851920" y="3068960"/>
            <a:ext cx="720080" cy="57606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139952" y="2636912"/>
            <a:ext cx="576064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2195736" y="3645024"/>
            <a:ext cx="792088" cy="720080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6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Cam 4 – </a:t>
            </a:r>
            <a:r>
              <a:rPr lang="de-CH" dirty="0" err="1" smtClean="0"/>
              <a:t>Lesson</a:t>
            </a:r>
            <a:r>
              <a:rPr lang="de-CH" dirty="0" smtClean="0"/>
              <a:t> 1 Pierre</a:t>
            </a:r>
            <a:endParaRPr lang="de-CH" dirty="0"/>
          </a:p>
        </p:txBody>
      </p:sp>
      <p:pic>
        <p:nvPicPr>
          <p:cNvPr id="4" name="Grafik 3"/>
          <p:cNvPicPr/>
          <p:nvPr/>
        </p:nvPicPr>
        <p:blipFill rotWithShape="1">
          <a:blip r:embed="rId2"/>
          <a:srcRect r="43024"/>
          <a:stretch/>
        </p:blipFill>
        <p:spPr bwMode="auto">
          <a:xfrm>
            <a:off x="611560" y="1340768"/>
            <a:ext cx="7848872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424075" y="4232121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94474" y="2791961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  <a:latin typeface="Arial"/>
                <a:cs typeface="Arial"/>
              </a:rPr>
              <a:t>105</a:t>
            </a:r>
            <a:endParaRPr lang="de-DE" sz="12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971600" y="2791961"/>
            <a:ext cx="441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FF00"/>
                </a:solidFill>
                <a:latin typeface="Arial"/>
                <a:cs typeface="Arial"/>
              </a:rPr>
              <a:t>103</a:t>
            </a:r>
            <a:endParaRPr lang="de-DE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36243" y="2791961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FF00"/>
                </a:solidFill>
                <a:latin typeface="Arial"/>
                <a:cs typeface="Arial"/>
              </a:rPr>
              <a:t>89</a:t>
            </a:r>
            <a:endParaRPr lang="de-DE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271947" y="2431921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>
                <a:solidFill>
                  <a:srgbClr val="FFFF00"/>
                </a:solidFill>
                <a:latin typeface="Arial"/>
                <a:cs typeface="Arial"/>
              </a:rPr>
              <a:t>83</a:t>
            </a:r>
            <a:endParaRPr lang="de-DE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771800" y="2852936"/>
            <a:ext cx="792088" cy="7200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627784" y="3501008"/>
            <a:ext cx="1080120" cy="10081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283968" y="2852936"/>
            <a:ext cx="936104" cy="936104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043608" y="2852936"/>
            <a:ext cx="792088" cy="792088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763688" y="2492896"/>
            <a:ext cx="792088" cy="792088"/>
          </a:xfrm>
          <a:prstGeom prst="rect">
            <a:avLst/>
          </a:prstGeom>
          <a:noFill/>
          <a:ln w="28575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5566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Macintosh PowerPoint</Application>
  <PresentationFormat>Bildschirmpräsentation (4:3)</PresentationFormat>
  <Paragraphs>38</Paragraphs>
  <Slides>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</vt:lpstr>
      <vt:lpstr>Lesson 1 Pierre</vt:lpstr>
      <vt:lpstr>Cam 1 – Lesson 1 Pierre</vt:lpstr>
      <vt:lpstr>Cam 2 – Lesson 1 Pierre</vt:lpstr>
      <vt:lpstr>Cam 3 – Lesson 1 Pierre</vt:lpstr>
      <vt:lpstr>Cam 4 – Lesson 1 Pierre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 Pierre</dc:title>
  <dc:creator>IFE</dc:creator>
  <cp:lastModifiedBy>Selina</cp:lastModifiedBy>
  <cp:revision>18</cp:revision>
  <dcterms:created xsi:type="dcterms:W3CDTF">2018-06-21T08:11:12Z</dcterms:created>
  <dcterms:modified xsi:type="dcterms:W3CDTF">2018-06-29T13:45:44Z</dcterms:modified>
</cp:coreProperties>
</file>